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Algoritmo de Segunda Oportunidad: Una Visión Detallada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Presentación para la materia Sistemas Operativos. Explicaremos el algoritmo de reemplazo de páginas. Analizaremos su funcionamiento y ventajas.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¿Qué es el Algoritmo de Segunda Oportunidad?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2675" y="2444532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Variante de FIFO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 una mejora del algoritmo First-In, First-Out.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2675" y="3860423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89127" y="3884176"/>
            <a:ext cx="398204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Reduce el Problema de Belady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Minimiza las fallas de página inesperadas.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2675" y="5276314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89127" y="5300067"/>
            <a:ext cx="412182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Otorga "Segunda Oportunidad"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 a las páginas una chance de no ser reemplazadas.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1866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2675" y="6692205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89127" y="6715958"/>
            <a:ext cx="320754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Usa un Bit de Referencia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Cada página tiene un marcador para su uso reciente.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60634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Ventajas y Desventajas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Ventajas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Más justo que FIFO.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Evita reemplazar páginas recientes.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 sencilla.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Desventajas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Overhead del bit de referencia.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Ineficiente si todas las páginas se usan mucho.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03" y="496014"/>
            <a:ext cx="4233148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Código: Clase Pagina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64" y="1294805"/>
            <a:ext cx="3160752" cy="64387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67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Código: Algoritmo Segunda Oportunidad - Constructor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263741"/>
            <a:ext cx="7468553" cy="2816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634972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9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Código: Algoritmo Segunda Oportunidad - Primer IF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866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538901"/>
            <a:ext cx="7468553" cy="1571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8567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233" y="595432"/>
            <a:ext cx="7628334" cy="1273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Código: Algoritmo Segunda Oportunidad - Else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4233" y="2193608"/>
            <a:ext cx="762833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33" y="2783562"/>
            <a:ext cx="7628334" cy="54777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82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125" y="3517344"/>
            <a:ext cx="5426393" cy="67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Conclusiones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5" y="4541520"/>
            <a:ext cx="3253978" cy="9224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7749" y="5809893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Mejora sobre FIFO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37749" y="6287333"/>
            <a:ext cx="2792730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Ofrece mejor rendimiento.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03" y="4541520"/>
            <a:ext cx="3254097" cy="9224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91727" y="5809893"/>
            <a:ext cx="279284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Equilibrio Eficacia/Simplicidad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291727" y="6626423"/>
            <a:ext cx="2792849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Fácil de implementar, buen rendimiento.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41520"/>
            <a:ext cx="3253978" cy="9224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5824" y="5809893"/>
            <a:ext cx="27317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Considerar Overhead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45824" y="6287333"/>
            <a:ext cx="2792730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Impacto del bit de referencia.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178" y="4541520"/>
            <a:ext cx="3254097" cy="9224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99802" y="5809893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Adaptabilidad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799802" y="6287333"/>
            <a:ext cx="2792849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Útil en diversos contextos.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2025-06-04T20:09:35Z</dcterms:created>
  <dcterms:modified xsi:type="dcterms:W3CDTF">2025-06-04T20:09:35Z</dcterms:modified>
</cp:coreProperties>
</file>